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27432000" cy="18288000"/>
  <p:notesSz cx="6858000" cy="9144000"/>
  <p:defaultTextStyle>
    <a:defPPr>
      <a:defRPr lang="en-US"/>
    </a:defPPr>
    <a:lvl1pPr marL="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1pPr>
    <a:lvl2pPr marL="109728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2pPr>
    <a:lvl3pPr marL="219456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3pPr>
    <a:lvl4pPr marL="329184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4pPr>
    <a:lvl5pPr marL="438912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5pPr>
    <a:lvl6pPr marL="548640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6pPr>
    <a:lvl7pPr marL="658368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7pPr>
    <a:lvl8pPr marL="768096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8pPr>
    <a:lvl9pPr marL="877824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86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00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5"/>
  </p:normalViewPr>
  <p:slideViewPr>
    <p:cSldViewPr snapToGrid="0" snapToObjects="1">
      <p:cViewPr>
        <p:scale>
          <a:sx n="26" d="100"/>
          <a:sy n="26" d="100"/>
        </p:scale>
        <p:origin x="240" y="80"/>
      </p:cViewPr>
      <p:guideLst>
        <p:guide orient="horz" pos="5760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Work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Evaluation</a:t>
            </a:r>
            <a:r>
              <a:rPr lang="en-US" baseline="0"/>
              <a:t> of Generated Instructions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3"/>
          <c:order val="0"/>
          <c:tx>
            <c:v>Evaluation of CSP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4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Sheet3!$A$2:$A$141</c:f>
              <c:numCache>
                <c:formatCode>General</c:formatCode>
                <c:ptCount val="14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2</c:v>
                </c:pt>
                <c:pt idx="8">
                  <c:v>3</c:v>
                </c:pt>
                <c:pt idx="9">
                  <c:v>3</c:v>
                </c:pt>
                <c:pt idx="10">
                  <c:v>3</c:v>
                </c:pt>
                <c:pt idx="11">
                  <c:v>3</c:v>
                </c:pt>
                <c:pt idx="12">
                  <c:v>4</c:v>
                </c:pt>
                <c:pt idx="13">
                  <c:v>4</c:v>
                </c:pt>
                <c:pt idx="14">
                  <c:v>4</c:v>
                </c:pt>
                <c:pt idx="15">
                  <c:v>4</c:v>
                </c:pt>
                <c:pt idx="16">
                  <c:v>5</c:v>
                </c:pt>
                <c:pt idx="17">
                  <c:v>5</c:v>
                </c:pt>
                <c:pt idx="18">
                  <c:v>5</c:v>
                </c:pt>
                <c:pt idx="19">
                  <c:v>5</c:v>
                </c:pt>
                <c:pt idx="20">
                  <c:v>6</c:v>
                </c:pt>
                <c:pt idx="21">
                  <c:v>6</c:v>
                </c:pt>
                <c:pt idx="22">
                  <c:v>6</c:v>
                </c:pt>
                <c:pt idx="23">
                  <c:v>6</c:v>
                </c:pt>
                <c:pt idx="24">
                  <c:v>7</c:v>
                </c:pt>
                <c:pt idx="25">
                  <c:v>7</c:v>
                </c:pt>
                <c:pt idx="26">
                  <c:v>7</c:v>
                </c:pt>
                <c:pt idx="27">
                  <c:v>7</c:v>
                </c:pt>
                <c:pt idx="28">
                  <c:v>8</c:v>
                </c:pt>
                <c:pt idx="29">
                  <c:v>8</c:v>
                </c:pt>
                <c:pt idx="30">
                  <c:v>8</c:v>
                </c:pt>
                <c:pt idx="31">
                  <c:v>8</c:v>
                </c:pt>
                <c:pt idx="32">
                  <c:v>9</c:v>
                </c:pt>
                <c:pt idx="33">
                  <c:v>9</c:v>
                </c:pt>
                <c:pt idx="34">
                  <c:v>9</c:v>
                </c:pt>
                <c:pt idx="35">
                  <c:v>9</c:v>
                </c:pt>
                <c:pt idx="36">
                  <c:v>10</c:v>
                </c:pt>
                <c:pt idx="37">
                  <c:v>10</c:v>
                </c:pt>
                <c:pt idx="38">
                  <c:v>10</c:v>
                </c:pt>
                <c:pt idx="39">
                  <c:v>10</c:v>
                </c:pt>
                <c:pt idx="40">
                  <c:v>1</c:v>
                </c:pt>
                <c:pt idx="41">
                  <c:v>1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1</c:v>
                </c:pt>
                <c:pt idx="48">
                  <c:v>1</c:v>
                </c:pt>
                <c:pt idx="49">
                  <c:v>1</c:v>
                </c:pt>
                <c:pt idx="50">
                  <c:v>2</c:v>
                </c:pt>
                <c:pt idx="51">
                  <c:v>2</c:v>
                </c:pt>
                <c:pt idx="52">
                  <c:v>2</c:v>
                </c:pt>
                <c:pt idx="53">
                  <c:v>2</c:v>
                </c:pt>
                <c:pt idx="54">
                  <c:v>2</c:v>
                </c:pt>
                <c:pt idx="55">
                  <c:v>2</c:v>
                </c:pt>
                <c:pt idx="56">
                  <c:v>2</c:v>
                </c:pt>
                <c:pt idx="57">
                  <c:v>2</c:v>
                </c:pt>
                <c:pt idx="58">
                  <c:v>2</c:v>
                </c:pt>
                <c:pt idx="59">
                  <c:v>2</c:v>
                </c:pt>
                <c:pt idx="60">
                  <c:v>3</c:v>
                </c:pt>
                <c:pt idx="61">
                  <c:v>3</c:v>
                </c:pt>
                <c:pt idx="62">
                  <c:v>3</c:v>
                </c:pt>
                <c:pt idx="63">
                  <c:v>3</c:v>
                </c:pt>
                <c:pt idx="64">
                  <c:v>3</c:v>
                </c:pt>
                <c:pt idx="65">
                  <c:v>3</c:v>
                </c:pt>
                <c:pt idx="66">
                  <c:v>3</c:v>
                </c:pt>
                <c:pt idx="67">
                  <c:v>3</c:v>
                </c:pt>
                <c:pt idx="68">
                  <c:v>3</c:v>
                </c:pt>
                <c:pt idx="69">
                  <c:v>3</c:v>
                </c:pt>
                <c:pt idx="70">
                  <c:v>4</c:v>
                </c:pt>
                <c:pt idx="71">
                  <c:v>4</c:v>
                </c:pt>
                <c:pt idx="72">
                  <c:v>4</c:v>
                </c:pt>
                <c:pt idx="73">
                  <c:v>4</c:v>
                </c:pt>
                <c:pt idx="74">
                  <c:v>4</c:v>
                </c:pt>
                <c:pt idx="75">
                  <c:v>4</c:v>
                </c:pt>
                <c:pt idx="76">
                  <c:v>4</c:v>
                </c:pt>
                <c:pt idx="77">
                  <c:v>4</c:v>
                </c:pt>
                <c:pt idx="78">
                  <c:v>4</c:v>
                </c:pt>
                <c:pt idx="79">
                  <c:v>4</c:v>
                </c:pt>
                <c:pt idx="80">
                  <c:v>5</c:v>
                </c:pt>
                <c:pt idx="81">
                  <c:v>5</c:v>
                </c:pt>
                <c:pt idx="82">
                  <c:v>5</c:v>
                </c:pt>
                <c:pt idx="83">
                  <c:v>5</c:v>
                </c:pt>
                <c:pt idx="84">
                  <c:v>5</c:v>
                </c:pt>
                <c:pt idx="85">
                  <c:v>5</c:v>
                </c:pt>
                <c:pt idx="86">
                  <c:v>5</c:v>
                </c:pt>
                <c:pt idx="87">
                  <c:v>5</c:v>
                </c:pt>
                <c:pt idx="88">
                  <c:v>5</c:v>
                </c:pt>
                <c:pt idx="89">
                  <c:v>5</c:v>
                </c:pt>
                <c:pt idx="90">
                  <c:v>6</c:v>
                </c:pt>
                <c:pt idx="91">
                  <c:v>6</c:v>
                </c:pt>
                <c:pt idx="92">
                  <c:v>6</c:v>
                </c:pt>
                <c:pt idx="93">
                  <c:v>6</c:v>
                </c:pt>
                <c:pt idx="94">
                  <c:v>6</c:v>
                </c:pt>
                <c:pt idx="95">
                  <c:v>6</c:v>
                </c:pt>
                <c:pt idx="96">
                  <c:v>6</c:v>
                </c:pt>
                <c:pt idx="97">
                  <c:v>6</c:v>
                </c:pt>
                <c:pt idx="98">
                  <c:v>6</c:v>
                </c:pt>
                <c:pt idx="99">
                  <c:v>6</c:v>
                </c:pt>
                <c:pt idx="100">
                  <c:v>7</c:v>
                </c:pt>
                <c:pt idx="101">
                  <c:v>7</c:v>
                </c:pt>
                <c:pt idx="102">
                  <c:v>7</c:v>
                </c:pt>
                <c:pt idx="103">
                  <c:v>7</c:v>
                </c:pt>
                <c:pt idx="104">
                  <c:v>7</c:v>
                </c:pt>
                <c:pt idx="105">
                  <c:v>7</c:v>
                </c:pt>
                <c:pt idx="106">
                  <c:v>7</c:v>
                </c:pt>
                <c:pt idx="107">
                  <c:v>7</c:v>
                </c:pt>
                <c:pt idx="108">
                  <c:v>7</c:v>
                </c:pt>
                <c:pt idx="109">
                  <c:v>7</c:v>
                </c:pt>
                <c:pt idx="110">
                  <c:v>8</c:v>
                </c:pt>
                <c:pt idx="111">
                  <c:v>8</c:v>
                </c:pt>
                <c:pt idx="112">
                  <c:v>8</c:v>
                </c:pt>
                <c:pt idx="113">
                  <c:v>8</c:v>
                </c:pt>
                <c:pt idx="114">
                  <c:v>8</c:v>
                </c:pt>
                <c:pt idx="115">
                  <c:v>8</c:v>
                </c:pt>
                <c:pt idx="116">
                  <c:v>8</c:v>
                </c:pt>
                <c:pt idx="117">
                  <c:v>8</c:v>
                </c:pt>
                <c:pt idx="118">
                  <c:v>8</c:v>
                </c:pt>
                <c:pt idx="119">
                  <c:v>8</c:v>
                </c:pt>
                <c:pt idx="120">
                  <c:v>9</c:v>
                </c:pt>
                <c:pt idx="121">
                  <c:v>9</c:v>
                </c:pt>
                <c:pt idx="122">
                  <c:v>9</c:v>
                </c:pt>
                <c:pt idx="123">
                  <c:v>9</c:v>
                </c:pt>
                <c:pt idx="124">
                  <c:v>9</c:v>
                </c:pt>
                <c:pt idx="125">
                  <c:v>9</c:v>
                </c:pt>
                <c:pt idx="126">
                  <c:v>9</c:v>
                </c:pt>
                <c:pt idx="127">
                  <c:v>9</c:v>
                </c:pt>
                <c:pt idx="128">
                  <c:v>9</c:v>
                </c:pt>
                <c:pt idx="129">
                  <c:v>9</c:v>
                </c:pt>
                <c:pt idx="130">
                  <c:v>10</c:v>
                </c:pt>
                <c:pt idx="131">
                  <c:v>10</c:v>
                </c:pt>
                <c:pt idx="132">
                  <c:v>10</c:v>
                </c:pt>
                <c:pt idx="133">
                  <c:v>10</c:v>
                </c:pt>
                <c:pt idx="134">
                  <c:v>10</c:v>
                </c:pt>
                <c:pt idx="135">
                  <c:v>10</c:v>
                </c:pt>
                <c:pt idx="136">
                  <c:v>10</c:v>
                </c:pt>
                <c:pt idx="137">
                  <c:v>10</c:v>
                </c:pt>
                <c:pt idx="138">
                  <c:v>10</c:v>
                </c:pt>
                <c:pt idx="139">
                  <c:v>10</c:v>
                </c:pt>
              </c:numCache>
            </c:numRef>
          </c:xVal>
          <c:yVal>
            <c:numRef>
              <c:f>Sheet3!$E$2:$E$141</c:f>
              <c:numCache>
                <c:formatCode>General</c:formatCode>
                <c:ptCount val="140"/>
                <c:pt idx="0">
                  <c:v>14</c:v>
                </c:pt>
                <c:pt idx="1">
                  <c:v>0</c:v>
                </c:pt>
                <c:pt idx="2">
                  <c:v>0</c:v>
                </c:pt>
                <c:pt idx="3">
                  <c:v>2830</c:v>
                </c:pt>
                <c:pt idx="4">
                  <c:v>2644.5</c:v>
                </c:pt>
                <c:pt idx="5">
                  <c:v>1437</c:v>
                </c:pt>
                <c:pt idx="6">
                  <c:v>7280.5</c:v>
                </c:pt>
                <c:pt idx="7">
                  <c:v>5417.5</c:v>
                </c:pt>
                <c:pt idx="8">
                  <c:v>3939</c:v>
                </c:pt>
                <c:pt idx="9">
                  <c:v>6415.6666666666661</c:v>
                </c:pt>
                <c:pt idx="10">
                  <c:v>4150</c:v>
                </c:pt>
                <c:pt idx="11">
                  <c:v>4491</c:v>
                </c:pt>
                <c:pt idx="12">
                  <c:v>4393.5</c:v>
                </c:pt>
                <c:pt idx="13">
                  <c:v>4870.75</c:v>
                </c:pt>
                <c:pt idx="14">
                  <c:v>3529.25</c:v>
                </c:pt>
                <c:pt idx="15">
                  <c:v>3559.75</c:v>
                </c:pt>
                <c:pt idx="16">
                  <c:v>7914</c:v>
                </c:pt>
                <c:pt idx="17">
                  <c:v>2376</c:v>
                </c:pt>
                <c:pt idx="18">
                  <c:v>5909.8</c:v>
                </c:pt>
                <c:pt idx="19">
                  <c:v>4930.2</c:v>
                </c:pt>
                <c:pt idx="20">
                  <c:v>2427</c:v>
                </c:pt>
                <c:pt idx="21">
                  <c:v>3294.833333333333</c:v>
                </c:pt>
                <c:pt idx="22">
                  <c:v>2733</c:v>
                </c:pt>
                <c:pt idx="23">
                  <c:v>4401.1666666666661</c:v>
                </c:pt>
                <c:pt idx="24">
                  <c:v>5734</c:v>
                </c:pt>
                <c:pt idx="25">
                  <c:v>1763.8571428571429</c:v>
                </c:pt>
                <c:pt idx="26">
                  <c:v>2457.2857142857142</c:v>
                </c:pt>
                <c:pt idx="27">
                  <c:v>3131.8571428571422</c:v>
                </c:pt>
                <c:pt idx="28">
                  <c:v>4000.125</c:v>
                </c:pt>
                <c:pt idx="29">
                  <c:v>2035.625</c:v>
                </c:pt>
                <c:pt idx="30">
                  <c:v>3853.75</c:v>
                </c:pt>
                <c:pt idx="31">
                  <c:v>5908</c:v>
                </c:pt>
                <c:pt idx="32">
                  <c:v>1432.1111111111111</c:v>
                </c:pt>
                <c:pt idx="33">
                  <c:v>3059.2222222222222</c:v>
                </c:pt>
                <c:pt idx="34">
                  <c:v>1582.5555555555561</c:v>
                </c:pt>
                <c:pt idx="35">
                  <c:v>2909.333333333333</c:v>
                </c:pt>
                <c:pt idx="36">
                  <c:v>4024.7</c:v>
                </c:pt>
                <c:pt idx="37">
                  <c:v>2111.5</c:v>
                </c:pt>
                <c:pt idx="38">
                  <c:v>3370.2</c:v>
                </c:pt>
                <c:pt idx="39">
                  <c:v>2076.1999999999998</c:v>
                </c:pt>
                <c:pt idx="40">
                  <c:v>12850</c:v>
                </c:pt>
                <c:pt idx="41">
                  <c:v>4791</c:v>
                </c:pt>
                <c:pt idx="42">
                  <c:v>4937</c:v>
                </c:pt>
                <c:pt idx="43">
                  <c:v>2840</c:v>
                </c:pt>
                <c:pt idx="44">
                  <c:v>2798</c:v>
                </c:pt>
                <c:pt idx="45">
                  <c:v>13618</c:v>
                </c:pt>
                <c:pt idx="46">
                  <c:v>11738</c:v>
                </c:pt>
                <c:pt idx="47">
                  <c:v>4765</c:v>
                </c:pt>
                <c:pt idx="48">
                  <c:v>11962</c:v>
                </c:pt>
                <c:pt idx="49">
                  <c:v>12054</c:v>
                </c:pt>
                <c:pt idx="50">
                  <c:v>7317</c:v>
                </c:pt>
                <c:pt idx="51">
                  <c:v>7381</c:v>
                </c:pt>
                <c:pt idx="52">
                  <c:v>5677.5</c:v>
                </c:pt>
                <c:pt idx="53">
                  <c:v>4086.5</c:v>
                </c:pt>
                <c:pt idx="54">
                  <c:v>1431</c:v>
                </c:pt>
                <c:pt idx="55">
                  <c:v>4522.5</c:v>
                </c:pt>
                <c:pt idx="56">
                  <c:v>5504.5</c:v>
                </c:pt>
                <c:pt idx="57">
                  <c:v>894.5</c:v>
                </c:pt>
                <c:pt idx="58">
                  <c:v>13046</c:v>
                </c:pt>
                <c:pt idx="59">
                  <c:v>5728.5</c:v>
                </c:pt>
                <c:pt idx="60">
                  <c:v>2391.333333333333</c:v>
                </c:pt>
                <c:pt idx="61">
                  <c:v>6623.333333333333</c:v>
                </c:pt>
                <c:pt idx="62">
                  <c:v>2351</c:v>
                </c:pt>
                <c:pt idx="63">
                  <c:v>2471</c:v>
                </c:pt>
                <c:pt idx="64">
                  <c:v>6077.333333333333</c:v>
                </c:pt>
                <c:pt idx="65">
                  <c:v>5031.333333333333</c:v>
                </c:pt>
                <c:pt idx="66">
                  <c:v>3490</c:v>
                </c:pt>
                <c:pt idx="67">
                  <c:v>4567.333333333333</c:v>
                </c:pt>
                <c:pt idx="68">
                  <c:v>6441.333333333333</c:v>
                </c:pt>
                <c:pt idx="69">
                  <c:v>3957.666666666667</c:v>
                </c:pt>
                <c:pt idx="70">
                  <c:v>2935.5</c:v>
                </c:pt>
                <c:pt idx="71">
                  <c:v>1727</c:v>
                </c:pt>
                <c:pt idx="72">
                  <c:v>1653</c:v>
                </c:pt>
                <c:pt idx="73">
                  <c:v>4715.25</c:v>
                </c:pt>
                <c:pt idx="74">
                  <c:v>5657.5</c:v>
                </c:pt>
                <c:pt idx="75">
                  <c:v>5240.5</c:v>
                </c:pt>
                <c:pt idx="76">
                  <c:v>5320.25</c:v>
                </c:pt>
                <c:pt idx="77">
                  <c:v>5250.5</c:v>
                </c:pt>
                <c:pt idx="78">
                  <c:v>5278.25</c:v>
                </c:pt>
                <c:pt idx="79">
                  <c:v>4838.25</c:v>
                </c:pt>
                <c:pt idx="80">
                  <c:v>2551.1999999999998</c:v>
                </c:pt>
                <c:pt idx="81">
                  <c:v>5793.6</c:v>
                </c:pt>
                <c:pt idx="82">
                  <c:v>5374.8</c:v>
                </c:pt>
                <c:pt idx="83">
                  <c:v>2532.1999999999998</c:v>
                </c:pt>
                <c:pt idx="84">
                  <c:v>7972</c:v>
                </c:pt>
                <c:pt idx="85">
                  <c:v>4129.8</c:v>
                </c:pt>
                <c:pt idx="86">
                  <c:v>2540.6</c:v>
                </c:pt>
                <c:pt idx="87">
                  <c:v>4348.3999999999996</c:v>
                </c:pt>
                <c:pt idx="88">
                  <c:v>2783.8</c:v>
                </c:pt>
                <c:pt idx="89">
                  <c:v>3157.2</c:v>
                </c:pt>
                <c:pt idx="90">
                  <c:v>4876.5</c:v>
                </c:pt>
                <c:pt idx="91">
                  <c:v>5545.6666666666661</c:v>
                </c:pt>
                <c:pt idx="92">
                  <c:v>4802.6666666666661</c:v>
                </c:pt>
                <c:pt idx="93">
                  <c:v>6144.833333333333</c:v>
                </c:pt>
                <c:pt idx="94">
                  <c:v>3833</c:v>
                </c:pt>
                <c:pt idx="95">
                  <c:v>2833.166666666667</c:v>
                </c:pt>
                <c:pt idx="96">
                  <c:v>2391.333333333333</c:v>
                </c:pt>
                <c:pt idx="97">
                  <c:v>4313.5</c:v>
                </c:pt>
                <c:pt idx="98">
                  <c:v>6575</c:v>
                </c:pt>
                <c:pt idx="99">
                  <c:v>4437.6666666666661</c:v>
                </c:pt>
                <c:pt idx="100">
                  <c:v>1807.1428571428571</c:v>
                </c:pt>
                <c:pt idx="101">
                  <c:v>2292.7142857142858</c:v>
                </c:pt>
                <c:pt idx="102">
                  <c:v>1957.8571428571429</c:v>
                </c:pt>
                <c:pt idx="103">
                  <c:v>2057.571428571428</c:v>
                </c:pt>
                <c:pt idx="104">
                  <c:v>3922.7142857142858</c:v>
                </c:pt>
                <c:pt idx="105">
                  <c:v>1899.285714285714</c:v>
                </c:pt>
                <c:pt idx="106">
                  <c:v>1828.285714285714</c:v>
                </c:pt>
                <c:pt idx="107">
                  <c:v>4787.4285714285706</c:v>
                </c:pt>
                <c:pt idx="108">
                  <c:v>2846.571428571428</c:v>
                </c:pt>
                <c:pt idx="109">
                  <c:v>2331.428571428572</c:v>
                </c:pt>
                <c:pt idx="110">
                  <c:v>1990.125</c:v>
                </c:pt>
                <c:pt idx="111">
                  <c:v>1592</c:v>
                </c:pt>
                <c:pt idx="112">
                  <c:v>1867.375</c:v>
                </c:pt>
                <c:pt idx="113">
                  <c:v>4155.875</c:v>
                </c:pt>
                <c:pt idx="114">
                  <c:v>3650.125</c:v>
                </c:pt>
                <c:pt idx="115">
                  <c:v>4688.75</c:v>
                </c:pt>
                <c:pt idx="116">
                  <c:v>4037.125</c:v>
                </c:pt>
                <c:pt idx="117">
                  <c:v>2237.25</c:v>
                </c:pt>
                <c:pt idx="118">
                  <c:v>2936.375</c:v>
                </c:pt>
                <c:pt idx="119">
                  <c:v>2066.25</c:v>
                </c:pt>
                <c:pt idx="120">
                  <c:v>2979</c:v>
                </c:pt>
                <c:pt idx="121">
                  <c:v>2585.8888888888891</c:v>
                </c:pt>
                <c:pt idx="122">
                  <c:v>3099.2222222222222</c:v>
                </c:pt>
                <c:pt idx="123">
                  <c:v>5167.1111111111104</c:v>
                </c:pt>
                <c:pt idx="124">
                  <c:v>4235.333333333333</c:v>
                </c:pt>
                <c:pt idx="125">
                  <c:v>5080.2222222222217</c:v>
                </c:pt>
                <c:pt idx="126">
                  <c:v>3804.333333333333</c:v>
                </c:pt>
                <c:pt idx="127">
                  <c:v>3584.4444444444439</c:v>
                </c:pt>
                <c:pt idx="128">
                  <c:v>3990.4444444444439</c:v>
                </c:pt>
                <c:pt idx="129">
                  <c:v>3254.2222222222222</c:v>
                </c:pt>
                <c:pt idx="130">
                  <c:v>3677.7</c:v>
                </c:pt>
                <c:pt idx="131">
                  <c:v>3500.6</c:v>
                </c:pt>
                <c:pt idx="132">
                  <c:v>1816.1</c:v>
                </c:pt>
                <c:pt idx="133">
                  <c:v>1812.9</c:v>
                </c:pt>
                <c:pt idx="134">
                  <c:v>3758.3</c:v>
                </c:pt>
                <c:pt idx="135">
                  <c:v>3810.3</c:v>
                </c:pt>
                <c:pt idx="136">
                  <c:v>3698.2</c:v>
                </c:pt>
                <c:pt idx="137">
                  <c:v>3821</c:v>
                </c:pt>
                <c:pt idx="138">
                  <c:v>3944</c:v>
                </c:pt>
                <c:pt idx="139">
                  <c:v>1789</c:v>
                </c:pt>
              </c:numCache>
            </c:numRef>
          </c:yVal>
          <c:smooth val="0"/>
        </c:ser>
        <c:ser>
          <c:idx val="4"/>
          <c:order val="1"/>
          <c:tx>
            <c:v>Evaluation of Baseline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5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Sheet3!$A$2:$A$141</c:f>
              <c:numCache>
                <c:formatCode>General</c:formatCode>
                <c:ptCount val="14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2</c:v>
                </c:pt>
                <c:pt idx="8">
                  <c:v>3</c:v>
                </c:pt>
                <c:pt idx="9">
                  <c:v>3</c:v>
                </c:pt>
                <c:pt idx="10">
                  <c:v>3</c:v>
                </c:pt>
                <c:pt idx="11">
                  <c:v>3</c:v>
                </c:pt>
                <c:pt idx="12">
                  <c:v>4</c:v>
                </c:pt>
                <c:pt idx="13">
                  <c:v>4</c:v>
                </c:pt>
                <c:pt idx="14">
                  <c:v>4</c:v>
                </c:pt>
                <c:pt idx="15">
                  <c:v>4</c:v>
                </c:pt>
                <c:pt idx="16">
                  <c:v>5</c:v>
                </c:pt>
                <c:pt idx="17">
                  <c:v>5</c:v>
                </c:pt>
                <c:pt idx="18">
                  <c:v>5</c:v>
                </c:pt>
                <c:pt idx="19">
                  <c:v>5</c:v>
                </c:pt>
                <c:pt idx="20">
                  <c:v>6</c:v>
                </c:pt>
                <c:pt idx="21">
                  <c:v>6</c:v>
                </c:pt>
                <c:pt idx="22">
                  <c:v>6</c:v>
                </c:pt>
                <c:pt idx="23">
                  <c:v>6</c:v>
                </c:pt>
                <c:pt idx="24">
                  <c:v>7</c:v>
                </c:pt>
                <c:pt idx="25">
                  <c:v>7</c:v>
                </c:pt>
                <c:pt idx="26">
                  <c:v>7</c:v>
                </c:pt>
                <c:pt idx="27">
                  <c:v>7</c:v>
                </c:pt>
                <c:pt idx="28">
                  <c:v>8</c:v>
                </c:pt>
                <c:pt idx="29">
                  <c:v>8</c:v>
                </c:pt>
                <c:pt idx="30">
                  <c:v>8</c:v>
                </c:pt>
                <c:pt idx="31">
                  <c:v>8</c:v>
                </c:pt>
                <c:pt idx="32">
                  <c:v>9</c:v>
                </c:pt>
                <c:pt idx="33">
                  <c:v>9</c:v>
                </c:pt>
                <c:pt idx="34">
                  <c:v>9</c:v>
                </c:pt>
                <c:pt idx="35">
                  <c:v>9</c:v>
                </c:pt>
                <c:pt idx="36">
                  <c:v>10</c:v>
                </c:pt>
                <c:pt idx="37">
                  <c:v>10</c:v>
                </c:pt>
                <c:pt idx="38">
                  <c:v>10</c:v>
                </c:pt>
                <c:pt idx="39">
                  <c:v>10</c:v>
                </c:pt>
                <c:pt idx="40">
                  <c:v>1</c:v>
                </c:pt>
                <c:pt idx="41">
                  <c:v>1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1</c:v>
                </c:pt>
                <c:pt idx="48">
                  <c:v>1</c:v>
                </c:pt>
                <c:pt idx="49">
                  <c:v>1</c:v>
                </c:pt>
                <c:pt idx="50">
                  <c:v>2</c:v>
                </c:pt>
                <c:pt idx="51">
                  <c:v>2</c:v>
                </c:pt>
                <c:pt idx="52">
                  <c:v>2</c:v>
                </c:pt>
                <c:pt idx="53">
                  <c:v>2</c:v>
                </c:pt>
                <c:pt idx="54">
                  <c:v>2</c:v>
                </c:pt>
                <c:pt idx="55">
                  <c:v>2</c:v>
                </c:pt>
                <c:pt idx="56">
                  <c:v>2</c:v>
                </c:pt>
                <c:pt idx="57">
                  <c:v>2</c:v>
                </c:pt>
                <c:pt idx="58">
                  <c:v>2</c:v>
                </c:pt>
                <c:pt idx="59">
                  <c:v>2</c:v>
                </c:pt>
                <c:pt idx="60">
                  <c:v>3</c:v>
                </c:pt>
                <c:pt idx="61">
                  <c:v>3</c:v>
                </c:pt>
                <c:pt idx="62">
                  <c:v>3</c:v>
                </c:pt>
                <c:pt idx="63">
                  <c:v>3</c:v>
                </c:pt>
                <c:pt idx="64">
                  <c:v>3</c:v>
                </c:pt>
                <c:pt idx="65">
                  <c:v>3</c:v>
                </c:pt>
                <c:pt idx="66">
                  <c:v>3</c:v>
                </c:pt>
                <c:pt idx="67">
                  <c:v>3</c:v>
                </c:pt>
                <c:pt idx="68">
                  <c:v>3</c:v>
                </c:pt>
                <c:pt idx="69">
                  <c:v>3</c:v>
                </c:pt>
                <c:pt idx="70">
                  <c:v>4</c:v>
                </c:pt>
                <c:pt idx="71">
                  <c:v>4</c:v>
                </c:pt>
                <c:pt idx="72">
                  <c:v>4</c:v>
                </c:pt>
                <c:pt idx="73">
                  <c:v>4</c:v>
                </c:pt>
                <c:pt idx="74">
                  <c:v>4</c:v>
                </c:pt>
                <c:pt idx="75">
                  <c:v>4</c:v>
                </c:pt>
                <c:pt idx="76">
                  <c:v>4</c:v>
                </c:pt>
                <c:pt idx="77">
                  <c:v>4</c:v>
                </c:pt>
                <c:pt idx="78">
                  <c:v>4</c:v>
                </c:pt>
                <c:pt idx="79">
                  <c:v>4</c:v>
                </c:pt>
                <c:pt idx="80">
                  <c:v>5</c:v>
                </c:pt>
                <c:pt idx="81">
                  <c:v>5</c:v>
                </c:pt>
                <c:pt idx="82">
                  <c:v>5</c:v>
                </c:pt>
                <c:pt idx="83">
                  <c:v>5</c:v>
                </c:pt>
                <c:pt idx="84">
                  <c:v>5</c:v>
                </c:pt>
                <c:pt idx="85">
                  <c:v>5</c:v>
                </c:pt>
                <c:pt idx="86">
                  <c:v>5</c:v>
                </c:pt>
                <c:pt idx="87">
                  <c:v>5</c:v>
                </c:pt>
                <c:pt idx="88">
                  <c:v>5</c:v>
                </c:pt>
                <c:pt idx="89">
                  <c:v>5</c:v>
                </c:pt>
                <c:pt idx="90">
                  <c:v>6</c:v>
                </c:pt>
                <c:pt idx="91">
                  <c:v>6</c:v>
                </c:pt>
                <c:pt idx="92">
                  <c:v>6</c:v>
                </c:pt>
                <c:pt idx="93">
                  <c:v>6</c:v>
                </c:pt>
                <c:pt idx="94">
                  <c:v>6</c:v>
                </c:pt>
                <c:pt idx="95">
                  <c:v>6</c:v>
                </c:pt>
                <c:pt idx="96">
                  <c:v>6</c:v>
                </c:pt>
                <c:pt idx="97">
                  <c:v>6</c:v>
                </c:pt>
                <c:pt idx="98">
                  <c:v>6</c:v>
                </c:pt>
                <c:pt idx="99">
                  <c:v>6</c:v>
                </c:pt>
                <c:pt idx="100">
                  <c:v>7</c:v>
                </c:pt>
                <c:pt idx="101">
                  <c:v>7</c:v>
                </c:pt>
                <c:pt idx="102">
                  <c:v>7</c:v>
                </c:pt>
                <c:pt idx="103">
                  <c:v>7</c:v>
                </c:pt>
                <c:pt idx="104">
                  <c:v>7</c:v>
                </c:pt>
                <c:pt idx="105">
                  <c:v>7</c:v>
                </c:pt>
                <c:pt idx="106">
                  <c:v>7</c:v>
                </c:pt>
                <c:pt idx="107">
                  <c:v>7</c:v>
                </c:pt>
                <c:pt idx="108">
                  <c:v>7</c:v>
                </c:pt>
                <c:pt idx="109">
                  <c:v>7</c:v>
                </c:pt>
                <c:pt idx="110">
                  <c:v>8</c:v>
                </c:pt>
                <c:pt idx="111">
                  <c:v>8</c:v>
                </c:pt>
                <c:pt idx="112">
                  <c:v>8</c:v>
                </c:pt>
                <c:pt idx="113">
                  <c:v>8</c:v>
                </c:pt>
                <c:pt idx="114">
                  <c:v>8</c:v>
                </c:pt>
                <c:pt idx="115">
                  <c:v>8</c:v>
                </c:pt>
                <c:pt idx="116">
                  <c:v>8</c:v>
                </c:pt>
                <c:pt idx="117">
                  <c:v>8</c:v>
                </c:pt>
                <c:pt idx="118">
                  <c:v>8</c:v>
                </c:pt>
                <c:pt idx="119">
                  <c:v>8</c:v>
                </c:pt>
                <c:pt idx="120">
                  <c:v>9</c:v>
                </c:pt>
                <c:pt idx="121">
                  <c:v>9</c:v>
                </c:pt>
                <c:pt idx="122">
                  <c:v>9</c:v>
                </c:pt>
                <c:pt idx="123">
                  <c:v>9</c:v>
                </c:pt>
                <c:pt idx="124">
                  <c:v>9</c:v>
                </c:pt>
                <c:pt idx="125">
                  <c:v>9</c:v>
                </c:pt>
                <c:pt idx="126">
                  <c:v>9</c:v>
                </c:pt>
                <c:pt idx="127">
                  <c:v>9</c:v>
                </c:pt>
                <c:pt idx="128">
                  <c:v>9</c:v>
                </c:pt>
                <c:pt idx="129">
                  <c:v>9</c:v>
                </c:pt>
                <c:pt idx="130">
                  <c:v>10</c:v>
                </c:pt>
                <c:pt idx="131">
                  <c:v>10</c:v>
                </c:pt>
                <c:pt idx="132">
                  <c:v>10</c:v>
                </c:pt>
                <c:pt idx="133">
                  <c:v>10</c:v>
                </c:pt>
                <c:pt idx="134">
                  <c:v>10</c:v>
                </c:pt>
                <c:pt idx="135">
                  <c:v>10</c:v>
                </c:pt>
                <c:pt idx="136">
                  <c:v>10</c:v>
                </c:pt>
                <c:pt idx="137">
                  <c:v>10</c:v>
                </c:pt>
                <c:pt idx="138">
                  <c:v>10</c:v>
                </c:pt>
                <c:pt idx="139">
                  <c:v>10</c:v>
                </c:pt>
              </c:numCache>
            </c:numRef>
          </c:xVal>
          <c:yVal>
            <c:numRef>
              <c:f>Sheet3!$F$2:$F$141</c:f>
              <c:numCache>
                <c:formatCode>General</c:formatCode>
                <c:ptCount val="140"/>
                <c:pt idx="0">
                  <c:v>10</c:v>
                </c:pt>
                <c:pt idx="1">
                  <c:v>0</c:v>
                </c:pt>
                <c:pt idx="2">
                  <c:v>0</c:v>
                </c:pt>
                <c:pt idx="3">
                  <c:v>70</c:v>
                </c:pt>
                <c:pt idx="4">
                  <c:v>462</c:v>
                </c:pt>
                <c:pt idx="5">
                  <c:v>42</c:v>
                </c:pt>
                <c:pt idx="6">
                  <c:v>65.5</c:v>
                </c:pt>
                <c:pt idx="7">
                  <c:v>718</c:v>
                </c:pt>
                <c:pt idx="8">
                  <c:v>50</c:v>
                </c:pt>
                <c:pt idx="9">
                  <c:v>3342</c:v>
                </c:pt>
                <c:pt idx="10">
                  <c:v>481.33333333333331</c:v>
                </c:pt>
                <c:pt idx="11">
                  <c:v>1786</c:v>
                </c:pt>
                <c:pt idx="12">
                  <c:v>108</c:v>
                </c:pt>
                <c:pt idx="13">
                  <c:v>100</c:v>
                </c:pt>
                <c:pt idx="14">
                  <c:v>135.25</c:v>
                </c:pt>
                <c:pt idx="15">
                  <c:v>831.25</c:v>
                </c:pt>
                <c:pt idx="16">
                  <c:v>2514</c:v>
                </c:pt>
                <c:pt idx="17">
                  <c:v>206</c:v>
                </c:pt>
                <c:pt idx="18">
                  <c:v>1400.8</c:v>
                </c:pt>
                <c:pt idx="19">
                  <c:v>2545.1999999999998</c:v>
                </c:pt>
                <c:pt idx="20">
                  <c:v>531.33333333333326</c:v>
                </c:pt>
                <c:pt idx="21">
                  <c:v>108.5</c:v>
                </c:pt>
                <c:pt idx="22">
                  <c:v>701.16666666666663</c:v>
                </c:pt>
                <c:pt idx="23">
                  <c:v>371.5</c:v>
                </c:pt>
                <c:pt idx="24">
                  <c:v>1993.5714285714289</c:v>
                </c:pt>
                <c:pt idx="25">
                  <c:v>197.71428571428569</c:v>
                </c:pt>
                <c:pt idx="26">
                  <c:v>758.57142857142856</c:v>
                </c:pt>
                <c:pt idx="27">
                  <c:v>363.28571428571428</c:v>
                </c:pt>
                <c:pt idx="28">
                  <c:v>2324.375</c:v>
                </c:pt>
                <c:pt idx="29">
                  <c:v>545.25</c:v>
                </c:pt>
                <c:pt idx="30">
                  <c:v>499</c:v>
                </c:pt>
                <c:pt idx="31">
                  <c:v>2273.125</c:v>
                </c:pt>
                <c:pt idx="32">
                  <c:v>115.7777777777778</c:v>
                </c:pt>
                <c:pt idx="33">
                  <c:v>492</c:v>
                </c:pt>
                <c:pt idx="34">
                  <c:v>288.77777777777783</c:v>
                </c:pt>
                <c:pt idx="35">
                  <c:v>1636.333333333333</c:v>
                </c:pt>
                <c:pt idx="36">
                  <c:v>955.1</c:v>
                </c:pt>
                <c:pt idx="37">
                  <c:v>680.7</c:v>
                </c:pt>
                <c:pt idx="38">
                  <c:v>1961.8</c:v>
                </c:pt>
                <c:pt idx="39">
                  <c:v>624.9</c:v>
                </c:pt>
                <c:pt idx="40">
                  <c:v>953</c:v>
                </c:pt>
                <c:pt idx="41">
                  <c:v>53</c:v>
                </c:pt>
                <c:pt idx="42">
                  <c:v>464</c:v>
                </c:pt>
                <c:pt idx="43">
                  <c:v>61</c:v>
                </c:pt>
                <c:pt idx="44">
                  <c:v>29</c:v>
                </c:pt>
                <c:pt idx="45">
                  <c:v>1616</c:v>
                </c:pt>
                <c:pt idx="46">
                  <c:v>62</c:v>
                </c:pt>
                <c:pt idx="47">
                  <c:v>272</c:v>
                </c:pt>
                <c:pt idx="48">
                  <c:v>249</c:v>
                </c:pt>
                <c:pt idx="49">
                  <c:v>309</c:v>
                </c:pt>
                <c:pt idx="50">
                  <c:v>99.5</c:v>
                </c:pt>
                <c:pt idx="51">
                  <c:v>153</c:v>
                </c:pt>
                <c:pt idx="52">
                  <c:v>938.5</c:v>
                </c:pt>
                <c:pt idx="53">
                  <c:v>743.5</c:v>
                </c:pt>
                <c:pt idx="54">
                  <c:v>27.5</c:v>
                </c:pt>
                <c:pt idx="55">
                  <c:v>26</c:v>
                </c:pt>
                <c:pt idx="56">
                  <c:v>872</c:v>
                </c:pt>
                <c:pt idx="57">
                  <c:v>25</c:v>
                </c:pt>
                <c:pt idx="58">
                  <c:v>4697</c:v>
                </c:pt>
                <c:pt idx="59">
                  <c:v>1239.5</c:v>
                </c:pt>
                <c:pt idx="60">
                  <c:v>287</c:v>
                </c:pt>
                <c:pt idx="61">
                  <c:v>245</c:v>
                </c:pt>
                <c:pt idx="62">
                  <c:v>258.33333333333331</c:v>
                </c:pt>
                <c:pt idx="63">
                  <c:v>319.66666666666657</c:v>
                </c:pt>
                <c:pt idx="64">
                  <c:v>1150.333333333333</c:v>
                </c:pt>
                <c:pt idx="65">
                  <c:v>1067</c:v>
                </c:pt>
                <c:pt idx="66">
                  <c:v>433.33333333333331</c:v>
                </c:pt>
                <c:pt idx="67">
                  <c:v>1473.666666666667</c:v>
                </c:pt>
                <c:pt idx="68">
                  <c:v>83</c:v>
                </c:pt>
                <c:pt idx="69">
                  <c:v>1376.666666666667</c:v>
                </c:pt>
                <c:pt idx="70">
                  <c:v>199.75</c:v>
                </c:pt>
                <c:pt idx="71">
                  <c:v>134</c:v>
                </c:pt>
                <c:pt idx="72">
                  <c:v>840.75</c:v>
                </c:pt>
                <c:pt idx="73">
                  <c:v>2182.75</c:v>
                </c:pt>
                <c:pt idx="74">
                  <c:v>156.5</c:v>
                </c:pt>
                <c:pt idx="75">
                  <c:v>419.75</c:v>
                </c:pt>
                <c:pt idx="76">
                  <c:v>454.75</c:v>
                </c:pt>
                <c:pt idx="77">
                  <c:v>456.75</c:v>
                </c:pt>
                <c:pt idx="78">
                  <c:v>79.75</c:v>
                </c:pt>
                <c:pt idx="79">
                  <c:v>65</c:v>
                </c:pt>
                <c:pt idx="80">
                  <c:v>373</c:v>
                </c:pt>
                <c:pt idx="81">
                  <c:v>1461.2</c:v>
                </c:pt>
                <c:pt idx="82">
                  <c:v>1502.4</c:v>
                </c:pt>
                <c:pt idx="83">
                  <c:v>333.2</c:v>
                </c:pt>
                <c:pt idx="84">
                  <c:v>2616.1999999999998</c:v>
                </c:pt>
                <c:pt idx="85">
                  <c:v>296.39999999999998</c:v>
                </c:pt>
                <c:pt idx="86">
                  <c:v>328.2</c:v>
                </c:pt>
                <c:pt idx="87">
                  <c:v>2068.1999999999998</c:v>
                </c:pt>
                <c:pt idx="88">
                  <c:v>674.8</c:v>
                </c:pt>
                <c:pt idx="89">
                  <c:v>846.8</c:v>
                </c:pt>
                <c:pt idx="90">
                  <c:v>1621.333333333333</c:v>
                </c:pt>
                <c:pt idx="91">
                  <c:v>1198</c:v>
                </c:pt>
                <c:pt idx="92">
                  <c:v>2378.333333333333</c:v>
                </c:pt>
                <c:pt idx="93">
                  <c:v>2594</c:v>
                </c:pt>
                <c:pt idx="94">
                  <c:v>1877.833333333333</c:v>
                </c:pt>
                <c:pt idx="95">
                  <c:v>778.66666666666663</c:v>
                </c:pt>
                <c:pt idx="96">
                  <c:v>424.66666666666657</c:v>
                </c:pt>
                <c:pt idx="97">
                  <c:v>223.16666666666671</c:v>
                </c:pt>
                <c:pt idx="98">
                  <c:v>2014.166666666667</c:v>
                </c:pt>
                <c:pt idx="99">
                  <c:v>706.16666666666663</c:v>
                </c:pt>
                <c:pt idx="100">
                  <c:v>235.57142857142861</c:v>
                </c:pt>
                <c:pt idx="101">
                  <c:v>554</c:v>
                </c:pt>
                <c:pt idx="102">
                  <c:v>186.14285714285711</c:v>
                </c:pt>
                <c:pt idx="103">
                  <c:v>359.42857142857139</c:v>
                </c:pt>
                <c:pt idx="104">
                  <c:v>1992.714285714286</c:v>
                </c:pt>
                <c:pt idx="105">
                  <c:v>215.42857142857139</c:v>
                </c:pt>
                <c:pt idx="106">
                  <c:v>163.42857142857139</c:v>
                </c:pt>
                <c:pt idx="107">
                  <c:v>1767</c:v>
                </c:pt>
                <c:pt idx="108">
                  <c:v>1104.285714285714</c:v>
                </c:pt>
                <c:pt idx="109">
                  <c:v>609.42857142857144</c:v>
                </c:pt>
                <c:pt idx="110">
                  <c:v>477.75</c:v>
                </c:pt>
                <c:pt idx="111">
                  <c:v>126.75</c:v>
                </c:pt>
                <c:pt idx="112">
                  <c:v>696</c:v>
                </c:pt>
                <c:pt idx="113">
                  <c:v>2282.125</c:v>
                </c:pt>
                <c:pt idx="114">
                  <c:v>315.5</c:v>
                </c:pt>
                <c:pt idx="115">
                  <c:v>1383.5</c:v>
                </c:pt>
                <c:pt idx="116">
                  <c:v>514.25</c:v>
                </c:pt>
                <c:pt idx="117">
                  <c:v>720.5</c:v>
                </c:pt>
                <c:pt idx="118">
                  <c:v>1331.25</c:v>
                </c:pt>
                <c:pt idx="119">
                  <c:v>394.125</c:v>
                </c:pt>
                <c:pt idx="120">
                  <c:v>1269.4444444444439</c:v>
                </c:pt>
                <c:pt idx="121">
                  <c:v>1051.1111111111111</c:v>
                </c:pt>
                <c:pt idx="122">
                  <c:v>1616.4444444444439</c:v>
                </c:pt>
                <c:pt idx="123">
                  <c:v>1726.2222222222219</c:v>
                </c:pt>
                <c:pt idx="124">
                  <c:v>1159.4444444444439</c:v>
                </c:pt>
                <c:pt idx="125">
                  <c:v>1801</c:v>
                </c:pt>
                <c:pt idx="126">
                  <c:v>1438.5555555555561</c:v>
                </c:pt>
                <c:pt idx="127">
                  <c:v>975.44444444444446</c:v>
                </c:pt>
                <c:pt idx="128">
                  <c:v>2082.8888888888891</c:v>
                </c:pt>
                <c:pt idx="129">
                  <c:v>161.55555555555549</c:v>
                </c:pt>
                <c:pt idx="130">
                  <c:v>1322.4</c:v>
                </c:pt>
                <c:pt idx="131">
                  <c:v>1140.3</c:v>
                </c:pt>
                <c:pt idx="132">
                  <c:v>523.6</c:v>
                </c:pt>
                <c:pt idx="133">
                  <c:v>577</c:v>
                </c:pt>
                <c:pt idx="134">
                  <c:v>1018.7</c:v>
                </c:pt>
                <c:pt idx="135">
                  <c:v>970</c:v>
                </c:pt>
                <c:pt idx="136">
                  <c:v>850.5</c:v>
                </c:pt>
                <c:pt idx="137">
                  <c:v>814.8</c:v>
                </c:pt>
                <c:pt idx="138">
                  <c:v>1396.9</c:v>
                </c:pt>
                <c:pt idx="139">
                  <c:v>541.6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2539008"/>
        <c:axId val="392534304"/>
      </c:scatterChart>
      <c:valAx>
        <c:axId val="3925390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Number</a:t>
                </a:r>
                <a:r>
                  <a:rPr lang="en-US" baseline="0"/>
                  <a:t> of Ingredients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534304"/>
        <c:crosses val="autoZero"/>
        <c:crossBetween val="midCat"/>
      </c:valAx>
      <c:valAx>
        <c:axId val="392534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Evaluation</a:t>
                </a:r>
                <a:r>
                  <a:rPr lang="en-US" baseline="0" dirty="0"/>
                  <a:t> </a:t>
                </a:r>
                <a:r>
                  <a:rPr lang="en-US" baseline="0" dirty="0" smtClean="0"/>
                  <a:t>Function Output</a:t>
                </a:r>
                <a:endParaRPr lang="en-US" baseline="0" dirty="0"/>
              </a:p>
            </c:rich>
          </c:tx>
          <c:layout>
            <c:manualLayout>
              <c:xMode val="edge"/>
              <c:yMode val="edge"/>
              <c:x val="1.8142514121142324E-2"/>
              <c:y val="0.25395397866517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53900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19050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FAA78-4AD3-9143-896C-A7F04C4E2CEE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CFB51-D170-9B45-8C5B-41E7DB51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47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109728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219456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329184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438912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548640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658368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768096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877824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CCFB51-D170-9B45-8C5B-41E7DB5139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55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2992968"/>
            <a:ext cx="23317200" cy="6366933"/>
          </a:xfrm>
        </p:spPr>
        <p:txBody>
          <a:bodyPr anchor="b"/>
          <a:lstStyle>
            <a:lvl1pPr algn="ctr">
              <a:defRPr sz="1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9605435"/>
            <a:ext cx="20574000" cy="4415365"/>
          </a:xfrm>
        </p:spPr>
        <p:txBody>
          <a:bodyPr/>
          <a:lstStyle>
            <a:lvl1pPr marL="0" indent="0" algn="ctr">
              <a:buNone/>
              <a:defRPr sz="6400"/>
            </a:lvl1pPr>
            <a:lvl2pPr marL="1219215" indent="0" algn="ctr">
              <a:buNone/>
              <a:defRPr sz="5333"/>
            </a:lvl2pPr>
            <a:lvl3pPr marL="2438430" indent="0" algn="ctr">
              <a:buNone/>
              <a:defRPr sz="4800"/>
            </a:lvl3pPr>
            <a:lvl4pPr marL="3657646" indent="0" algn="ctr">
              <a:buNone/>
              <a:defRPr sz="4267"/>
            </a:lvl4pPr>
            <a:lvl5pPr marL="4876861" indent="0" algn="ctr">
              <a:buNone/>
              <a:defRPr sz="4267"/>
            </a:lvl5pPr>
            <a:lvl6pPr marL="6096076" indent="0" algn="ctr">
              <a:buNone/>
              <a:defRPr sz="4267"/>
            </a:lvl6pPr>
            <a:lvl7pPr marL="7315291" indent="0" algn="ctr">
              <a:buNone/>
              <a:defRPr sz="4267"/>
            </a:lvl7pPr>
            <a:lvl8pPr marL="8534507" indent="0" algn="ctr">
              <a:buNone/>
              <a:defRPr sz="4267"/>
            </a:lvl8pPr>
            <a:lvl9pPr marL="9753722" indent="0" algn="ctr">
              <a:buNone/>
              <a:defRPr sz="426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973667"/>
            <a:ext cx="5915025" cy="154982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973667"/>
            <a:ext cx="17402175" cy="1549823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4559305"/>
            <a:ext cx="23660100" cy="7607299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12238572"/>
            <a:ext cx="23660100" cy="4000499"/>
          </a:xfrm>
        </p:spPr>
        <p:txBody>
          <a:bodyPr/>
          <a:lstStyle>
            <a:lvl1pPr marL="0" indent="0">
              <a:buNone/>
              <a:defRPr sz="6400">
                <a:solidFill>
                  <a:schemeClr val="tx1"/>
                </a:solidFill>
              </a:defRPr>
            </a:lvl1pPr>
            <a:lvl2pPr marL="1219215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2pPr>
            <a:lvl3pPr marL="243843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3pPr>
            <a:lvl4pPr marL="365764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4pPr>
            <a:lvl5pPr marL="487686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5pPr>
            <a:lvl6pPr marL="609607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6pPr>
            <a:lvl7pPr marL="731529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7pPr>
            <a:lvl8pPr marL="8534507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8pPr>
            <a:lvl9pPr marL="9753722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4868333"/>
            <a:ext cx="116586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4868333"/>
            <a:ext cx="116586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973671"/>
            <a:ext cx="23660100" cy="3534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4483101"/>
            <a:ext cx="11605020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6680200"/>
            <a:ext cx="11605020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4483101"/>
            <a:ext cx="11662173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6680200"/>
            <a:ext cx="11662173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2633138"/>
            <a:ext cx="13887450" cy="12996333"/>
          </a:xfrm>
        </p:spPr>
        <p:txBody>
          <a:bodyPr/>
          <a:lstStyle>
            <a:lvl1pPr>
              <a:defRPr sz="8533"/>
            </a:lvl1pPr>
            <a:lvl2pPr>
              <a:defRPr sz="7467"/>
            </a:lvl2pPr>
            <a:lvl3pPr>
              <a:defRPr sz="6400"/>
            </a:lvl3pPr>
            <a:lvl4pPr>
              <a:defRPr sz="5333"/>
            </a:lvl4pPr>
            <a:lvl5pPr>
              <a:defRPr sz="5333"/>
            </a:lvl5pPr>
            <a:lvl6pPr>
              <a:defRPr sz="5333"/>
            </a:lvl6pPr>
            <a:lvl7pPr>
              <a:defRPr sz="5333"/>
            </a:lvl7pPr>
            <a:lvl8pPr>
              <a:defRPr sz="5333"/>
            </a:lvl8pPr>
            <a:lvl9pPr>
              <a:defRPr sz="5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2633138"/>
            <a:ext cx="13887450" cy="12996333"/>
          </a:xfrm>
        </p:spPr>
        <p:txBody>
          <a:bodyPr anchor="t"/>
          <a:lstStyle>
            <a:lvl1pPr marL="0" indent="0">
              <a:buNone/>
              <a:defRPr sz="8533"/>
            </a:lvl1pPr>
            <a:lvl2pPr marL="1219215" indent="0">
              <a:buNone/>
              <a:defRPr sz="7467"/>
            </a:lvl2pPr>
            <a:lvl3pPr marL="2438430" indent="0">
              <a:buNone/>
              <a:defRPr sz="6400"/>
            </a:lvl3pPr>
            <a:lvl4pPr marL="3657646" indent="0">
              <a:buNone/>
              <a:defRPr sz="5333"/>
            </a:lvl4pPr>
            <a:lvl5pPr marL="4876861" indent="0">
              <a:buNone/>
              <a:defRPr sz="5333"/>
            </a:lvl5pPr>
            <a:lvl6pPr marL="6096076" indent="0">
              <a:buNone/>
              <a:defRPr sz="5333"/>
            </a:lvl6pPr>
            <a:lvl7pPr marL="7315291" indent="0">
              <a:buNone/>
              <a:defRPr sz="5333"/>
            </a:lvl7pPr>
            <a:lvl8pPr marL="8534507" indent="0">
              <a:buNone/>
              <a:defRPr sz="5333"/>
            </a:lvl8pPr>
            <a:lvl9pPr marL="9753722" indent="0">
              <a:buNone/>
              <a:defRPr sz="5333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973671"/>
            <a:ext cx="236601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4868333"/>
            <a:ext cx="236601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2A631-C274-0549-9752-2623FF110EB4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16950271"/>
            <a:ext cx="92583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86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38430" rtl="0" eaLnBrk="1" latinLnBrk="0" hangingPunct="1">
        <a:lnSpc>
          <a:spcPct val="90000"/>
        </a:lnSpc>
        <a:spcBef>
          <a:spcPct val="0"/>
        </a:spcBef>
        <a:buNone/>
        <a:defRPr sz="1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08" indent="-609608" algn="l" defTabSz="243843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7467" kern="1200">
          <a:solidFill>
            <a:schemeClr val="tx1"/>
          </a:solidFill>
          <a:latin typeface="+mn-lt"/>
          <a:ea typeface="+mn-ea"/>
          <a:cs typeface="+mn-cs"/>
        </a:defRPr>
      </a:lvl1pPr>
      <a:lvl2pPr marL="182882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038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25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6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68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89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11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330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3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4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86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07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29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507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722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chart" Target="../charts/chart1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3200" y="885372"/>
            <a:ext cx="21945600" cy="1938992"/>
          </a:xfrm>
          <a:prstGeom prst="rect">
            <a:avLst/>
          </a:prstGeom>
          <a:noFill/>
        </p:spPr>
        <p:txBody>
          <a:bodyPr wrap="square" lIns="182880" rIns="182880" rtlCol="0" anchor="t" anchorCtr="1">
            <a:spAutoFit/>
          </a:bodyPr>
          <a:lstStyle/>
          <a:p>
            <a:pPr algn="ctr"/>
            <a:r>
              <a:rPr lang="en-US" sz="7200" b="1" dirty="0" smtClean="0">
                <a:latin typeface="Times" charset="0"/>
                <a:ea typeface="Times" charset="0"/>
                <a:cs typeface="Times" charset="0"/>
              </a:rPr>
              <a:t>Ingredients to Recipes: CSP Generated Instructions</a:t>
            </a:r>
          </a:p>
          <a:p>
            <a:pPr algn="ctr"/>
            <a:r>
              <a:rPr lang="en-US" sz="4800" dirty="0" smtClean="0">
                <a:latin typeface="Times" charset="0"/>
                <a:ea typeface="Times" charset="0"/>
                <a:cs typeface="Times" charset="0"/>
              </a:rPr>
              <a:t>Kaylee </a:t>
            </a:r>
            <a:r>
              <a:rPr lang="en-US" sz="4800" dirty="0" err="1" smtClean="0">
                <a:latin typeface="Times" charset="0"/>
                <a:ea typeface="Times" charset="0"/>
                <a:cs typeface="Times" charset="0"/>
              </a:rPr>
              <a:t>Bement</a:t>
            </a:r>
            <a:r>
              <a:rPr lang="en-US" sz="4800" dirty="0" smtClean="0">
                <a:latin typeface="Times" charset="0"/>
                <a:ea typeface="Times" charset="0"/>
                <a:cs typeface="Times" charset="0"/>
              </a:rPr>
              <a:t>, Henry Lin, Nikki Taylor</a:t>
            </a:r>
            <a:endParaRPr lang="en-US" sz="48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74400" y="274320"/>
            <a:ext cx="3291840" cy="329184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" y="274320"/>
            <a:ext cx="3291840" cy="329184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457200" y="3657600"/>
            <a:ext cx="26517600" cy="0"/>
          </a:xfrm>
          <a:prstGeom prst="line">
            <a:avLst/>
          </a:prstGeom>
          <a:ln w="73025">
            <a:solidFill>
              <a:srgbClr val="C00000"/>
            </a:solidFill>
          </a:ln>
          <a:effectLst>
            <a:glow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57200" y="402083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Introduction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7201" y="4777961"/>
            <a:ext cx="8229600" cy="252376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 set of ingredients </a:t>
            </a:r>
            <a:r>
              <a:rPr lang="en-US" sz="2800" dirty="0"/>
              <a:t>→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get ordered set of instructions for a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recipe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ormat</a:t>
            </a:r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&lt;action&gt; &lt;ingredient&gt; &lt;action qualifier&gt;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cook pasta for 10 minutes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70647" y="7704944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Dataset and Methods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70647" y="8462074"/>
            <a:ext cx="8229600" cy="906402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Epicurious Recipes from 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containing 20,050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recipes</a:t>
            </a: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CSP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refer to the last 3 variables as “qualifiers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Constraints</a:t>
            </a: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-Each ingredient assigned to a unique instruction number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-Each ingredient has an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factors</a:t>
            </a: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ngredient-verb pairs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Ingredient order</a:t>
            </a:r>
          </a:p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order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Qualifier-action pairs</a:t>
            </a:r>
            <a:endParaRPr lang="en-US" sz="105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601200" y="4020831"/>
            <a:ext cx="9271000" cy="784024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Methods and Results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9735799" y="4020831"/>
            <a:ext cx="72390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Discussion and Conclusion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601200" y="4804855"/>
            <a:ext cx="9271000" cy="1289583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Backtracking vs Beam Search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 2 ingredients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54480" lvl="1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Backtracking: ~3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mill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</a:t>
            </a:r>
          </a:p>
          <a:p>
            <a:pPr marL="1554480" lvl="1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Beam Search: 27 operations</a:t>
            </a:r>
          </a:p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of Instructions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are tuples of verb, ingredient, qualifiers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Weights are created using dataset &amp; determined by frequency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function = sum of relevant weights ÷ number of ingredients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Recipe: stir sugar in large bowl. add onions in large bowl.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Score: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13,085.5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9735799" y="4760914"/>
            <a:ext cx="7238999" cy="3693319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our human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evaluations and evaluation function,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requesting fewer ingredients results in a recipe that makes more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sense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Requesting ingredients that are commonly used for a certain action are often paired correctly (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whisk eggs)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Ingredients that are commonly used together for many recipes were more often in a correct order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ingredients commonly used in baking)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9735799" y="9018258"/>
            <a:ext cx="7225554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Future Work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9735799" y="9778455"/>
            <a:ext cx="7225554" cy="3293209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Extend CSP model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add more information to recipe (e.g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quantity)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 form of exploration vs exploitation to help innovate recipes, mimicking human creativity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Compare runtime and outputs of CSP to other methods such as MDPs or RNNs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Modify ingredient domains to allow for multiple ingredients in each instruction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9735799" y="13790176"/>
            <a:ext cx="72390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References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9735799" y="14545983"/>
            <a:ext cx="7239000" cy="315471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Chloé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Kiddon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Ganesa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Thandavam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Ponnuraj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Luke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Zettlemoyer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Yejin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Choi. 2015.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Place: Unsupervised Interpretation of Instructional Recipes.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2015 Conference on Empirical Methods in Natural Language Processing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(2015).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DOI:http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://dx.doi.org/10.18653/v1/d15-1114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Jiwei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Li, Will Monroe,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Tianlin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Shi,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Sébastien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Jean, Alan Ritter, and Dan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Jurafsky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2017. Adversarial Learning for Neural Dialogue Generation. (September 2017).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Sosuke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Amano,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Kiyoharu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Aizawa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Makoto Ogawa. 2015. Food Category Representatives: Extracting Categories from Meal Names in Food Recordings and Recipe Data.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2015 IEEE International Conference on Multimedia Big Data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(2015).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DOI:http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dx.doi.org/10.1109/bigmm.2015.54</a:t>
            </a:r>
          </a:p>
          <a:p>
            <a:endParaRPr lang="en-US" sz="3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3" name="Chart 3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7554341"/>
              </p:ext>
            </p:extLst>
          </p:nvPr>
        </p:nvGraphicFramePr>
        <p:xfrm>
          <a:off x="11260830" y="8460137"/>
          <a:ext cx="5826370" cy="42897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0272" y="13179211"/>
            <a:ext cx="3388039" cy="30327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7790" y="13179211"/>
            <a:ext cx="3388039" cy="3032758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156916"/>
              </p:ext>
            </p:extLst>
          </p:nvPr>
        </p:nvGraphicFramePr>
        <p:xfrm>
          <a:off x="883920" y="10573264"/>
          <a:ext cx="7467600" cy="373501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33800"/>
                <a:gridCol w="3733800"/>
              </a:tblGrid>
              <a:tr h="342283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Variables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Domain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620387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Requested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ingredient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to number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of ingredients</a:t>
                      </a:r>
                    </a:p>
                  </a:txBody>
                  <a:tcPr/>
                </a:tc>
              </a:tr>
              <a:tr h="620387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Possible action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number </a:t>
                      </a:r>
                      <a:r>
                        <a:rPr lang="en-US" sz="2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ingredients</a:t>
                      </a:r>
                      <a:endParaRPr lang="en-US" sz="26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898492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Where to put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ingredient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bowl, skillet, pot, kettle, saucepan,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pan, “”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42283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Cook time (in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minutes)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60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620387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Bowl size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small, medium, large, “”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3881277" y="14317025"/>
            <a:ext cx="21602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→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9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192</TotalTime>
  <Words>411</Words>
  <Application>Microsoft Office PowerPoint</Application>
  <PresentationFormat>Custom</PresentationFormat>
  <Paragraphs>91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Times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 Lin</dc:creator>
  <cp:lastModifiedBy>Kaylee Bement</cp:lastModifiedBy>
  <cp:revision>26</cp:revision>
  <dcterms:created xsi:type="dcterms:W3CDTF">2017-12-02T22:25:07Z</dcterms:created>
  <dcterms:modified xsi:type="dcterms:W3CDTF">2017-12-05T04:26:09Z</dcterms:modified>
</cp:coreProperties>
</file>

<file path=docProps/thumbnail.jpeg>
</file>